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DB09D7-5F3A-4D6D-BC3F-7DC8166BE618}" v="2" dt="2023-12-13T17:58:58.8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-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975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26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22102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5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1634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110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349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7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405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090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651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026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202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658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82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56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E8425-1C76-4828-A86E-FA0E9CD62B15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9166CD4-0E9B-4CB9-B97E-1AADDA08E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8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0A427-E017-8F31-22F1-277566348B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CODING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AA3E51-27BF-40C5-B3F0-C34FA53074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Name of the Project: Weather Forecast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306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5B7869-E2BD-8CA9-8962-78C856B984CD}"/>
              </a:ext>
            </a:extLst>
          </p:cNvPr>
          <p:cNvSpPr txBox="1"/>
          <p:nvPr/>
        </p:nvSpPr>
        <p:spPr>
          <a:xfrm>
            <a:off x="2682815" y="2139352"/>
            <a:ext cx="7013276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Description:</a:t>
            </a:r>
          </a:p>
          <a:p>
            <a:r>
              <a:rPr lang="en-US" sz="2400" dirty="0"/>
              <a:t>This Python project fetches sample weather data from an API and allows users to input a city name to retrieve weather information such as temperature, humidity, wind speed, and description. The program includes error handling for invalid input and displays the weather forecast in a user-friendly format.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995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594EDFF-2C4D-3BFB-ACC3-765735D59D0A}"/>
              </a:ext>
            </a:extLst>
          </p:cNvPr>
          <p:cNvSpPr txBox="1"/>
          <p:nvPr/>
        </p:nvSpPr>
        <p:spPr>
          <a:xfrm>
            <a:off x="1544128" y="871267"/>
            <a:ext cx="8747185" cy="4985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Project Benefits and Use Cases: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Access to Weather Information: Provides users with easy access to real-time weather data for different cities, aiding in planning daily activities or travel.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Learning and Practice: Serves as a practical project for learning Python programming, API integration, data handling, and error management.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Customization and Expansion: Can be expanded further to include more weather parameters, forecast details, geolocation features, or integration with additional APIs.</a:t>
            </a:r>
          </a:p>
          <a:p>
            <a:pPr algn="l"/>
            <a:r>
              <a:rPr lang="en-US" sz="20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Significance and Impact:</a:t>
            </a:r>
          </a:p>
          <a:p>
            <a:pPr algn="l"/>
            <a:r>
              <a:rPr lang="en-US" sz="20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project demonstrates how Python programming can be utilized to interact with APIs, handling data retrieval, and presenting it to users in a structured and understandable manner. It showcases the practical application of Python in accessing and processing real-time data from external sources, specifically in the context of weather information retrieval.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504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EB878E9-441A-0DFE-D72B-1E566B12321F}"/>
              </a:ext>
            </a:extLst>
          </p:cNvPr>
          <p:cNvSpPr txBox="1"/>
          <p:nvPr/>
        </p:nvSpPr>
        <p:spPr>
          <a:xfrm>
            <a:off x="1087120" y="599440"/>
            <a:ext cx="8876389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/>
              <a:t>Tutorial/Material Used:</a:t>
            </a:r>
          </a:p>
          <a:p>
            <a:r>
              <a:rPr lang="en-US" dirty="0"/>
              <a:t>For this project, I've referenced various APIs for weather data, such as </a:t>
            </a:r>
            <a:r>
              <a:rPr lang="en-US" dirty="0" err="1"/>
              <a:t>OpenWeatherMap</a:t>
            </a:r>
            <a:r>
              <a:rPr lang="en-US" dirty="0"/>
              <a:t> API or WeatherAPI.com, along with Python documentation for requests library and JSON parsing.</a:t>
            </a:r>
          </a:p>
          <a:p>
            <a:endParaRPr lang="en-US" dirty="0"/>
          </a:p>
          <a:p>
            <a:pPr algn="l"/>
            <a:r>
              <a:rPr lang="en-US" sz="2000" b="1" i="0" u="sng" dirty="0">
                <a:solidFill>
                  <a:srgbClr val="374151"/>
                </a:solidFill>
                <a:effectLst/>
                <a:latin typeface="Söhne"/>
              </a:rPr>
              <a:t>Customizations Made: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Implemented error handling for invalid city names or API responses.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Created a user-friendly interface for inputting the city name and displaying weather information.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Utilized external APIs to fetch real-time weather data.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Provided detailed comments to explain each code block comprehensively.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i="0" dirty="0">
              <a:solidFill>
                <a:srgbClr val="374151"/>
              </a:solidFill>
              <a:effectLst/>
              <a:latin typeface="Söhne"/>
            </a:endParaRPr>
          </a:p>
          <a:p>
            <a:pPr algn="l"/>
            <a:r>
              <a:rPr lang="en-US" sz="2000" b="1" i="0" u="sng" dirty="0">
                <a:solidFill>
                  <a:srgbClr val="374151"/>
                </a:solidFill>
                <a:effectLst/>
                <a:latin typeface="Söhne"/>
              </a:rPr>
              <a:t>Learning Outcomes: </a:t>
            </a: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During the development of this project, I learned: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How to make HTTP requests to APIs and handle responses using Python's requests library.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Parsing JSON data retrieved from APIs to extract specific weather information.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Implementing error handling to manage invalid user inputs or API responses.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374151"/>
                </a:solidFill>
                <a:effectLst/>
                <a:latin typeface="Söhne"/>
              </a:rPr>
              <a:t>Creating a simple user interface for input and displaying results in the console.</a:t>
            </a:r>
          </a:p>
          <a:p>
            <a:br>
              <a:rPr lang="en-US" dirty="0"/>
            </a:b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823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1B5E48-658D-3393-2B73-22F309FF6F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333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5C2136B-77EC-41E9-BDB6-58A4AE142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33800"/>
            <a:ext cx="762000" cy="3124200"/>
          </a:xfrm>
          <a:custGeom>
            <a:avLst/>
            <a:gdLst>
              <a:gd name="connsiteX0" fmla="*/ 0 w 762000"/>
              <a:gd name="connsiteY0" fmla="*/ 0 h 3124200"/>
              <a:gd name="connsiteX1" fmla="*/ 762000 w 762000"/>
              <a:gd name="connsiteY1" fmla="*/ 3124200 h 3124200"/>
              <a:gd name="connsiteX2" fmla="*/ 0 w 762000"/>
              <a:gd name="connsiteY2" fmla="*/ 312420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62000" h="3124200">
                <a:moveTo>
                  <a:pt x="0" y="0"/>
                </a:moveTo>
                <a:lnTo>
                  <a:pt x="762000" y="3124200"/>
                </a:lnTo>
                <a:lnTo>
                  <a:pt x="0" y="31242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5891F3-A5E2-4418-8950-25FA2B731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274002" y="4502552"/>
            <a:ext cx="2917998" cy="23554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1FCEB1-A7E1-417C-A7EF-AA30D5A08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3500" y="-16625"/>
            <a:ext cx="2667482" cy="68746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FBCF2A6-1F18-4B68-B5D2-5B763ED41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2923" y="-16625"/>
            <a:ext cx="1269077" cy="6874625"/>
          </a:xfrm>
          <a:custGeom>
            <a:avLst/>
            <a:gdLst>
              <a:gd name="connsiteX0" fmla="*/ 714894 w 1269077"/>
              <a:gd name="connsiteY0" fmla="*/ 0 h 6874625"/>
              <a:gd name="connsiteX1" fmla="*/ 1269077 w 1269077"/>
              <a:gd name="connsiteY1" fmla="*/ 16625 h 6874625"/>
              <a:gd name="connsiteX2" fmla="*/ 1269077 w 1269077"/>
              <a:gd name="connsiteY2" fmla="*/ 6874625 h 6874625"/>
              <a:gd name="connsiteX3" fmla="*/ 0 w 1269077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9077" h="6874625">
                <a:moveTo>
                  <a:pt x="714894" y="0"/>
                </a:moveTo>
                <a:lnTo>
                  <a:pt x="1269077" y="16625"/>
                </a:lnTo>
                <a:lnTo>
                  <a:pt x="1269077" y="6874625"/>
                </a:lnTo>
                <a:lnTo>
                  <a:pt x="0" y="6874625"/>
                </a:lnTo>
                <a:close/>
              </a:path>
            </a:pathLst>
          </a:cu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A27FB-A693-4A75-951E-0C77CD98F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374" y="-16624"/>
            <a:ext cx="1983626" cy="6874625"/>
          </a:xfrm>
          <a:custGeom>
            <a:avLst/>
            <a:gdLst>
              <a:gd name="connsiteX0" fmla="*/ 0 w 1983626"/>
              <a:gd name="connsiteY0" fmla="*/ 0 h 6874625"/>
              <a:gd name="connsiteX1" fmla="*/ 1983626 w 1983626"/>
              <a:gd name="connsiteY1" fmla="*/ 0 h 6874625"/>
              <a:gd name="connsiteX2" fmla="*/ 1983626 w 1983626"/>
              <a:gd name="connsiteY2" fmla="*/ 6874625 h 6874625"/>
              <a:gd name="connsiteX3" fmla="*/ 1522181 w 1983626"/>
              <a:gd name="connsiteY3" fmla="*/ 6874625 h 687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3626" h="6874625">
                <a:moveTo>
                  <a:pt x="0" y="0"/>
                </a:moveTo>
                <a:lnTo>
                  <a:pt x="1983626" y="0"/>
                </a:lnTo>
                <a:lnTo>
                  <a:pt x="1983626" y="6874625"/>
                </a:lnTo>
                <a:lnTo>
                  <a:pt x="1522181" y="6874625"/>
                </a:ln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928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15EA86B-6622-377F-C5DF-841989908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46" y="751840"/>
            <a:ext cx="12086754" cy="510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FA7DED-F604-2FC6-F497-03374F4D9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760" y="826111"/>
            <a:ext cx="8063534" cy="531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2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721F59-00A9-529A-C2EF-155A4188F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491" y="812800"/>
            <a:ext cx="10825211" cy="533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985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9.ipynb - Colaboratory - Google Chrome 2023-12-13 12-55-22">
            <a:hlinkClick r:id="" action="ppaction://media"/>
            <a:extLst>
              <a:ext uri="{FF2B5EF4-FFF2-40B4-BE49-F238E27FC236}">
                <a16:creationId xmlns:a16="http://schemas.microsoft.com/office/drawing/2014/main" id="{6900C699-4AF3-2AD9-6FEC-C0C8ADE9BB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25" y="319177"/>
            <a:ext cx="11219432" cy="667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75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297</TotalTime>
  <Words>358</Words>
  <Application>Microsoft Office PowerPoint</Application>
  <PresentationFormat>Widescreen</PresentationFormat>
  <Paragraphs>25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Söhne</vt:lpstr>
      <vt:lpstr>Trebuchet MS</vt:lpstr>
      <vt:lpstr>Wingdings 3</vt:lpstr>
      <vt:lpstr>Facet</vt:lpstr>
      <vt:lpstr>INTRODUCTION TO CODING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CODING</dc:title>
  <dc:creator>Dasoji, Ms. Harsha</dc:creator>
  <cp:lastModifiedBy>harsha dasoju</cp:lastModifiedBy>
  <cp:revision>2</cp:revision>
  <dcterms:created xsi:type="dcterms:W3CDTF">2023-12-13T13:04:54Z</dcterms:created>
  <dcterms:modified xsi:type="dcterms:W3CDTF">2023-12-13T18:02:26Z</dcterms:modified>
</cp:coreProperties>
</file>

<file path=docProps/thumbnail.jpeg>
</file>